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PIANO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0374" y="4922194"/>
            <a:ext cx="6361062" cy="834662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 smtClean="0"/>
              <a:t>Aabhash</a:t>
            </a:r>
            <a:r>
              <a:rPr lang="en-US" sz="2000" dirty="0" smtClean="0"/>
              <a:t> </a:t>
            </a:r>
            <a:r>
              <a:rPr lang="en-US" sz="2000" dirty="0" err="1" smtClean="0"/>
              <a:t>Shakya</a:t>
            </a:r>
            <a:endParaRPr lang="en-US" sz="2000" dirty="0" smtClean="0"/>
          </a:p>
          <a:p>
            <a:pPr algn="r"/>
            <a:r>
              <a:rPr lang="en-US" sz="2000" dirty="0" err="1" smtClean="0"/>
              <a:t>Abhushan</a:t>
            </a:r>
            <a:r>
              <a:rPr lang="en-US" sz="2000" dirty="0" smtClean="0"/>
              <a:t> </a:t>
            </a:r>
            <a:r>
              <a:rPr lang="en-US" sz="2000" dirty="0" err="1" smtClean="0"/>
              <a:t>Malla</a:t>
            </a:r>
            <a:endParaRPr lang="en-US" sz="2000" dirty="0" smtClean="0"/>
          </a:p>
          <a:p>
            <a:pPr algn="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12925" y="3702014"/>
            <a:ext cx="311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Java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7277" y="383608"/>
            <a:ext cx="26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CSIT 4</a:t>
            </a:r>
            <a:r>
              <a:rPr lang="en-US" baseline="30000" dirty="0" smtClean="0"/>
              <a:t>th</a:t>
            </a:r>
            <a:r>
              <a:rPr lang="en-US" dirty="0" smtClean="0"/>
              <a:t> Semester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very thankful towards our </a:t>
            </a:r>
            <a:r>
              <a:rPr lang="en-US" dirty="0" smtClean="0"/>
              <a:t>Java </a:t>
            </a:r>
            <a:r>
              <a:rPr lang="en-US" dirty="0"/>
              <a:t>teacher </a:t>
            </a:r>
            <a:r>
              <a:rPr lang="en-US" dirty="0" smtClean="0"/>
              <a:t>Mr. </a:t>
            </a:r>
            <a:r>
              <a:rPr lang="en-US" dirty="0" err="1" smtClean="0"/>
              <a:t>Aman</a:t>
            </a:r>
            <a:r>
              <a:rPr lang="en-US" dirty="0" smtClean="0"/>
              <a:t> </a:t>
            </a:r>
            <a:r>
              <a:rPr lang="en-US" dirty="0" err="1" smtClean="0"/>
              <a:t>Maharjan</a:t>
            </a:r>
            <a:r>
              <a:rPr lang="en-US" dirty="0" smtClean="0"/>
              <a:t> </a:t>
            </a:r>
            <a:r>
              <a:rPr lang="en-US" dirty="0"/>
              <a:t>Sir and the NCCS college for providing us with this opportunity and all the help that we needed for the completion of this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to mouse</a:t>
            </a:r>
          </a:p>
          <a:p>
            <a:r>
              <a:rPr lang="en-US" dirty="0" smtClean="0"/>
              <a:t>Saving notes in a txt file </a:t>
            </a:r>
          </a:p>
          <a:p>
            <a:r>
              <a:rPr lang="en-US" dirty="0" smtClean="0"/>
              <a:t>Recording sound</a:t>
            </a:r>
          </a:p>
          <a:p>
            <a:r>
              <a:rPr lang="en-US" dirty="0" smtClean="0"/>
              <a:t>Sound tuning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70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to keyboard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284811"/>
              </p:ext>
            </p:extLst>
          </p:nvPr>
        </p:nvGraphicFramePr>
        <p:xfrm>
          <a:off x="1371600" y="1532586"/>
          <a:ext cx="9601200" cy="510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4654"/>
                <a:gridCol w="4726546"/>
              </a:tblGrid>
              <a:tr h="5100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 6_30_2019 3_33_10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203" y="1326524"/>
            <a:ext cx="10820400" cy="55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Notes to a .txt file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90" t="16708" r="9190" b="6584"/>
          <a:stretch/>
        </p:blipFill>
        <p:spPr>
          <a:xfrm>
            <a:off x="1415546" y="1622739"/>
            <a:ext cx="9513308" cy="48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3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not find a way to record sound of the app.</a:t>
            </a:r>
          </a:p>
          <a:p>
            <a:r>
              <a:rPr lang="en-US" dirty="0" smtClean="0"/>
              <a:t>We could not tune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159</TotalTime>
  <Words>99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Virtual PIANO</vt:lpstr>
      <vt:lpstr>Acknowledgement</vt:lpstr>
      <vt:lpstr>Problem Statement  </vt:lpstr>
      <vt:lpstr>Alternative to keyboard</vt:lpstr>
      <vt:lpstr>Saving Notes to a .txt file </vt:lpstr>
      <vt:lpstr>Challenges  </vt:lpstr>
      <vt:lpstr>THANK YOU!</vt:lpstr>
    </vt:vector>
  </TitlesOfParts>
  <Company>Dell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PIANO</dc:title>
  <dc:creator>Dell</dc:creator>
  <cp:lastModifiedBy>Dell</cp:lastModifiedBy>
  <cp:revision>29</cp:revision>
  <dcterms:created xsi:type="dcterms:W3CDTF">2019-06-26T14:14:56Z</dcterms:created>
  <dcterms:modified xsi:type="dcterms:W3CDTF">2019-06-30T09:51:19Z</dcterms:modified>
</cp:coreProperties>
</file>